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7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6" r:id="rId9"/>
    <p:sldId id="263" r:id="rId10"/>
    <p:sldId id="273" r:id="rId11"/>
    <p:sldId id="268" r:id="rId12"/>
    <p:sldId id="269" r:id="rId13"/>
    <p:sldId id="270" r:id="rId14"/>
    <p:sldId id="271" r:id="rId15"/>
    <p:sldId id="274" r:id="rId16"/>
    <p:sldId id="275" r:id="rId17"/>
    <p:sldId id="276" r:id="rId18"/>
    <p:sldId id="277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91" r:id="rId28"/>
    <p:sldId id="292" r:id="rId29"/>
    <p:sldId id="290" r:id="rId30"/>
    <p:sldId id="289" r:id="rId31"/>
    <p:sldId id="293" r:id="rId32"/>
    <p:sldId id="294" r:id="rId33"/>
    <p:sldId id="298" r:id="rId34"/>
    <p:sldId id="296" r:id="rId35"/>
    <p:sldId id="306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264" r:id="rId44"/>
    <p:sldId id="265" r:id="rId45"/>
    <p:sldId id="27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B6A"/>
    <a:srgbClr val="232A6B"/>
    <a:srgbClr val="6A130A"/>
    <a:srgbClr val="2D755D"/>
    <a:srgbClr val="164F13"/>
    <a:srgbClr val="00CC66"/>
    <a:srgbClr val="EB2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94660"/>
  </p:normalViewPr>
  <p:slideViewPr>
    <p:cSldViewPr>
      <p:cViewPr>
        <p:scale>
          <a:sx n="70" d="100"/>
          <a:sy n="70" d="100"/>
        </p:scale>
        <p:origin x="-1374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9049C-0529-4F73-9A03-497AB8BB0782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F6693-CFC5-47FA-82F4-DE457A9C9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7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F6693-CFC5-47FA-82F4-DE457A9C9D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5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F6693-CFC5-47FA-82F4-DE457A9C9D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F6693-CFC5-47FA-82F4-DE457A9C9DF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0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C42EF86-37B3-4388-8D31-65DAB0B37C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D9BA369-2C06-43BD-A82E-2E533DFF8C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1447800"/>
            <a:ext cx="7696200" cy="42565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  <a:t>ankita</a:t>
            </a:r>
            <a:r>
              <a:rPr lang="en-US" sz="3200" dirty="0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  <a:t>  </a:t>
            </a:r>
            <a:r>
              <a:rPr lang="en-US" sz="3200" dirty="0" err="1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  <a:t>pralhad</a:t>
            </a:r>
            <a:r>
              <a:rPr lang="en-US" sz="3200" dirty="0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  <a:t> </a:t>
            </a:r>
            <a:r>
              <a:rPr lang="en-US" sz="3200" dirty="0" err="1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  <a:t>thorushe</a:t>
            </a:r>
            <a:r>
              <a:rPr lang="en-US" sz="3200" dirty="0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  <a:t> </a:t>
            </a:r>
            <a:br>
              <a:rPr lang="en-US" sz="3200" dirty="0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</a:br>
            <a:r>
              <a:rPr lang="en-US" sz="3200" dirty="0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  <a:t>enroll no- ebeon0921446413</a:t>
            </a:r>
            <a:br>
              <a:rPr lang="en-US" sz="3200" dirty="0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</a:br>
            <a:r>
              <a:rPr lang="en-US" sz="3200" dirty="0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  <a:t>batch – 6141</a:t>
            </a:r>
            <a:br>
              <a:rPr lang="en-US" sz="3200" dirty="0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</a:br>
            <a:r>
              <a:rPr lang="en-US" sz="3200" dirty="0" smtClean="0">
                <a:solidFill>
                  <a:srgbClr val="0C4B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  <a:t>project name – placement management      system</a:t>
            </a: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  <a:t/>
            </a:r>
            <a:b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itchFamily="66" charset="0"/>
                <a:ea typeface="Cambria Math" pitchFamily="18" charset="0"/>
                <a:cs typeface="Mongolian Baiti" pitchFamily="66" charset="0"/>
              </a:rPr>
            </a:b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itchFamily="66" charset="0"/>
              <a:ea typeface="Cambria Math" pitchFamily="18" charset="0"/>
              <a:cs typeface="Mongolian Baiti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80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8153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05200" y="6471047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 Modules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078" y="228600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There are 3 modules </a:t>
            </a:r>
            <a:r>
              <a:rPr lang="en-US" sz="2000" b="1" dirty="0" smtClean="0"/>
              <a:t>: a. Admin  b. Student  c. Recruiter</a:t>
            </a:r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3486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2400"/>
            <a:ext cx="7467600" cy="63215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7000" y="6534324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3 – Student Sign Up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" y="1069592"/>
            <a:ext cx="8305800" cy="5389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282714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Student Sign Up page for Login : We should to enter all information for the sign up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46881" y="228600"/>
            <a:ext cx="7581900" cy="4949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After Successfully sign up you will get this message</a:t>
            </a:r>
          </a:p>
          <a:p>
            <a:pPr marL="0" indent="0">
              <a:buNone/>
            </a:pPr>
            <a:r>
              <a:rPr lang="en-US" sz="2000" b="1" dirty="0" smtClean="0"/>
              <a:t>that “You are successfully registered.” 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38400" y="6096000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4 – Student Registration Message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22959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03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67000" y="6166761"/>
            <a:ext cx="373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5 – Student Sign-In Page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228600" y="304800"/>
            <a:ext cx="8382000" cy="5026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Student Sign-In : Where particular student can sign in to his portal using his User-Id and Password.</a:t>
            </a:r>
            <a:endParaRPr lang="en-US" sz="20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3058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31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0"/>
            <a:ext cx="8458200" cy="5102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Student Portal : Where </a:t>
            </a:r>
            <a:r>
              <a:rPr lang="en-US" sz="2000" b="1" dirty="0" smtClean="0"/>
              <a:t>students </a:t>
            </a:r>
            <a:r>
              <a:rPr lang="en-US" sz="2000" b="1" dirty="0" smtClean="0"/>
              <a:t> </a:t>
            </a:r>
            <a:r>
              <a:rPr lang="en-US" sz="2000" b="1" dirty="0" smtClean="0"/>
              <a:t>can upload </a:t>
            </a:r>
            <a:r>
              <a:rPr lang="en-US" sz="2000" b="1" dirty="0" smtClean="0"/>
              <a:t>their</a:t>
            </a:r>
            <a:r>
              <a:rPr lang="en-US" sz="2000" b="1" dirty="0" smtClean="0"/>
              <a:t> </a:t>
            </a:r>
            <a:r>
              <a:rPr lang="en-US" sz="2000" b="1" dirty="0" smtClean="0"/>
              <a:t>all information to </a:t>
            </a:r>
            <a:r>
              <a:rPr lang="en-US" sz="2000" b="1" dirty="0" smtClean="0"/>
              <a:t> apply </a:t>
            </a:r>
            <a:r>
              <a:rPr lang="en-US" sz="2000" b="1" dirty="0" smtClean="0"/>
              <a:t>for jobs.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86231" y="6290846"/>
            <a:ext cx="2571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6 – Student Portal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62012"/>
            <a:ext cx="8382000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40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8229600" cy="556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152400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View jobs : </a:t>
            </a:r>
            <a:r>
              <a:rPr lang="en-US" sz="2000" b="1" dirty="0" smtClean="0"/>
              <a:t>To </a:t>
            </a:r>
            <a:r>
              <a:rPr lang="en-US" sz="2000" b="1" dirty="0"/>
              <a:t>check the job vaccines and to apply for jobs</a:t>
            </a:r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6425487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7 ; View Jobs Field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381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534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500" y="2286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Update Details : If you want to change or update any information then you can use this field.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6377832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8 : Update Fiel</a:t>
            </a:r>
            <a:r>
              <a:rPr lang="en-US" sz="1600" b="1" dirty="0" smtClean="0"/>
              <a:t>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9596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3290" y="381000"/>
            <a:ext cx="8229600" cy="4949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Update Password : If want to change password then you can use this field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5" y="1143001"/>
            <a:ext cx="8153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05200" y="6222122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9 : Update Password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7829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74676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Password Updated Message </a:t>
            </a:r>
            <a:endParaRPr lang="en-US" sz="20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1"/>
            <a:ext cx="8305800" cy="5161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6172200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10 : Password Updated Message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4521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0"/>
            <a:ext cx="7772400" cy="5026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Upload the resume so recruiter can view it.</a:t>
            </a:r>
            <a:endParaRPr lang="en-US" sz="20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" y="533401"/>
            <a:ext cx="7855527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8458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19400" y="274017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11 : Upload Resume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0" y="6324600"/>
            <a:ext cx="632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11.1 :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The File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065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23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1.Problem Statement</a:t>
            </a:r>
          </a:p>
          <a:p>
            <a:r>
              <a:rPr lang="en-US" sz="2800" dirty="0" smtClean="0">
                <a:solidFill>
                  <a:srgbClr val="23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2.Introduction</a:t>
            </a:r>
          </a:p>
          <a:p>
            <a:r>
              <a:rPr lang="en-US" sz="2800" dirty="0" smtClean="0">
                <a:solidFill>
                  <a:srgbClr val="23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3.Features</a:t>
            </a:r>
          </a:p>
          <a:p>
            <a:r>
              <a:rPr lang="en-US" sz="2800" dirty="0" smtClean="0">
                <a:solidFill>
                  <a:srgbClr val="23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4.Objectives</a:t>
            </a:r>
          </a:p>
          <a:p>
            <a:r>
              <a:rPr lang="en-US" sz="2800" dirty="0" smtClean="0">
                <a:solidFill>
                  <a:srgbClr val="23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5.System Requirements </a:t>
            </a:r>
            <a:r>
              <a:rPr lang="en-US" sz="2800" dirty="0">
                <a:solidFill>
                  <a:srgbClr val="23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800" dirty="0" smtClean="0">
                <a:solidFill>
                  <a:srgbClr val="23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pecification</a:t>
            </a:r>
          </a:p>
          <a:p>
            <a:r>
              <a:rPr lang="en-US" sz="2800" dirty="0" smtClean="0">
                <a:solidFill>
                  <a:srgbClr val="23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6.Output</a:t>
            </a:r>
          </a:p>
          <a:p>
            <a:r>
              <a:rPr lang="en-US" sz="2800" dirty="0" smtClean="0">
                <a:solidFill>
                  <a:srgbClr val="23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7.Advantages</a:t>
            </a:r>
          </a:p>
          <a:p>
            <a:r>
              <a:rPr lang="en-US" sz="2800" dirty="0">
                <a:solidFill>
                  <a:srgbClr val="23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sz="2800" dirty="0" smtClean="0">
                <a:solidFill>
                  <a:srgbClr val="23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2400"/>
            <a:ext cx="8305800" cy="5102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Resume uploaded and you can also see the document name that successfully uploaded.</a:t>
            </a:r>
            <a:endParaRPr lang="en-US" sz="20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305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6331527"/>
            <a:ext cx="464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12 : Resume Uploaded Message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9741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2400"/>
            <a:ext cx="83820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Preview Resume : You can view your resume . Which you have uploaded on your portal</a:t>
            </a:r>
            <a:endParaRPr lang="en-US" sz="20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305800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95600" y="6400800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13 : Preview Resume Field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3753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97976" y="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Upload Profile Picture</a:t>
            </a:r>
            <a:endParaRPr lang="en-US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1"/>
            <a:ext cx="8229600" cy="236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31136"/>
            <a:ext cx="82296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0400" y="2992582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14 : Upload Profile Pic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800" y="6428508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14.1 : Select Picture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029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3964" y="152400"/>
            <a:ext cx="74676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Profile Picture Uploaded Message</a:t>
            </a:r>
            <a:endParaRPr lang="en-US" sz="20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61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6175406"/>
            <a:ext cx="495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15 : Profile Picture Uploaded Message 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8409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74676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Student Logout</a:t>
            </a:r>
            <a:endParaRPr lang="en-US" sz="2000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8305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67100" y="6012873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16 : Log-Out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7490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04800"/>
            <a:ext cx="7467600" cy="48737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 smtClean="0"/>
              <a:t>Wrong User-Id and Password : If you gave wrong Id or password then you will get this notification.</a:t>
            </a:r>
            <a:endParaRPr lang="en-US" sz="2000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153400" cy="419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5100" y="5562600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17 : Wrong Id or Password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693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0"/>
            <a:ext cx="74676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Recruiter Registration : It will ask all the information for registration.</a:t>
            </a:r>
            <a:endParaRPr lang="en-US" sz="2000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1"/>
            <a:ext cx="7924800" cy="525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6307723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18 : Recruiter Registration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201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5" y="838201"/>
            <a:ext cx="816725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7145" y="20949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Recruiter Registration Message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6189959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19 : Recruiter Registration Message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5014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7543800" cy="48737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Recruiter Portal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6600" y="6179127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20 : Recruiter Portal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5269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Profile Details of  Company Recruiter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00545"/>
            <a:ext cx="8229600" cy="489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4200" y="6310243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21: Recruiter Profile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444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sz="49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</a:t>
            </a:r>
            <a:r>
              <a:rPr lang="en-US" sz="49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Statement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447800"/>
            <a:ext cx="8153400" cy="49530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existing system is doing all the processes manually. The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</a:t>
            </a:r>
            <a:r>
              <a:rPr lang="en-US" dirty="0"/>
              <a:t>should refer all the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records </a:t>
            </a:r>
            <a:r>
              <a:rPr lang="en-US" dirty="0"/>
              <a:t>kept for years ago to simply no details. This is </a:t>
            </a:r>
            <a:r>
              <a:rPr lang="en-US" dirty="0" smtClean="0"/>
              <a:t>complex</a:t>
            </a:r>
            <a:r>
              <a:rPr lang="en-US" dirty="0" smtClean="0"/>
              <a:t> </a:t>
            </a:r>
            <a:r>
              <a:rPr lang="en-US" dirty="0"/>
              <a:t>and time consuming. This process is so difficult when the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users increases</a:t>
            </a:r>
            <a:r>
              <a:rPr lang="en-US" dirty="0"/>
              <a:t>. There are a lot of limitations for the existing system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To overcome this problem, </a:t>
            </a:r>
            <a:r>
              <a:rPr lang="en-US" dirty="0" smtClean="0"/>
              <a:t>We </a:t>
            </a:r>
            <a:r>
              <a:rPr lang="en-US" dirty="0"/>
              <a:t>have come up with this </a:t>
            </a:r>
            <a:r>
              <a:rPr lang="en-US" dirty="0" smtClean="0"/>
              <a:t>project that </a:t>
            </a:r>
            <a:r>
              <a:rPr lang="en-US" dirty="0"/>
              <a:t>is, </a:t>
            </a:r>
            <a:r>
              <a:rPr lang="en-US" b="1" dirty="0" smtClean="0"/>
              <a:t>“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Placement Management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System”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Using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based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dirty="0" smtClean="0"/>
              <a:t>.</a:t>
            </a:r>
            <a:endParaRPr lang="en-US" dirty="0"/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457200"/>
            <a:ext cx="74676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View Jobs : This field for recruiter to view job openings.</a:t>
            </a:r>
            <a:endParaRPr lang="en-US" sz="2000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" y="1295400"/>
            <a:ext cx="8382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6192982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22 : View Jobs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468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2400"/>
            <a:ext cx="74676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Applicant List </a:t>
            </a:r>
            <a:endParaRPr lang="en-US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0" y="633152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23 : Applicant List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6884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240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Recruiter updating the applicant job status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4" y="685800"/>
            <a:ext cx="8229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4200" y="3246804"/>
            <a:ext cx="472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24 : Updating Job Status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2" y="3733800"/>
            <a:ext cx="8229599" cy="251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4600" y="6422957"/>
            <a:ext cx="464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24.1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Job Status Updated Message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218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32509" y="152400"/>
            <a:ext cx="74676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Job status you can see on particular student portal.</a:t>
            </a:r>
            <a:endParaRPr lang="en-US" b="1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1"/>
            <a:ext cx="8305800" cy="50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43200" y="6262255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25 : Job Status &amp; Recruiter Action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6124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Search Candidate List who have </a:t>
            </a:r>
            <a:r>
              <a:rPr lang="en-US" b="1" dirty="0" err="1" smtClean="0"/>
              <a:t>logined</a:t>
            </a:r>
            <a:r>
              <a:rPr lang="en-US" b="1" dirty="0" smtClean="0"/>
              <a:t> on student portal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229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1800" y="633645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26 : Candidates List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2821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Upload Company Logo</a:t>
            </a:r>
            <a:endParaRPr lang="en-US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1"/>
            <a:ext cx="8229600" cy="220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19400" y="2746729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27 : Company Logo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200400"/>
            <a:ext cx="8229599" cy="326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0" y="6461611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27.1 :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 Pic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9710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9030" y="30480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Company Logo uploaded message.</a:t>
            </a:r>
            <a:endParaRPr lang="en-US" b="1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1534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0576" y="6155323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28 : Company Logo Uploaded Message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1712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Admin Login </a:t>
            </a:r>
            <a:endParaRPr lang="en-US" b="1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077200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6600" y="6217875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29 : College Log-In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902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2137" y="384048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College Portal</a:t>
            </a:r>
            <a:endParaRPr lang="en-US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0752"/>
            <a:ext cx="80772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5988250"/>
            <a:ext cx="434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30 : College Portal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1201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Student List </a:t>
            </a:r>
            <a:r>
              <a:rPr lang="en-US" b="1" dirty="0"/>
              <a:t>w</a:t>
            </a:r>
            <a:r>
              <a:rPr lang="en-US" b="1" dirty="0" smtClean="0"/>
              <a:t>ho have registered on portal. </a:t>
            </a:r>
            <a:endParaRPr lang="en-US" b="1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2296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19400" y="6477295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31 : Registered Student List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591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467600" cy="11430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sz="4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305800" cy="52547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We have </a:t>
            </a:r>
            <a:r>
              <a:rPr lang="en-US" dirty="0" smtClean="0"/>
              <a:t>developed </a:t>
            </a:r>
            <a:r>
              <a:rPr lang="en-US" dirty="0"/>
              <a:t>this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Spring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 Project </a:t>
            </a:r>
            <a:r>
              <a:rPr lang="en-US" dirty="0"/>
              <a:t>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Placement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 System </a:t>
            </a:r>
            <a:r>
              <a:rPr lang="en-US" dirty="0"/>
              <a:t>for </a:t>
            </a:r>
            <a:r>
              <a:rPr lang="en-US" dirty="0" smtClean="0"/>
              <a:t>automating </a:t>
            </a:r>
            <a:r>
              <a:rPr lang="en-US" dirty="0"/>
              <a:t>the process </a:t>
            </a:r>
            <a:r>
              <a:rPr lang="en-US" dirty="0" smtClean="0"/>
              <a:t>of Placement </a:t>
            </a:r>
            <a:r>
              <a:rPr lang="en-US" dirty="0"/>
              <a:t>Management System. The main features of this project is to </a:t>
            </a:r>
            <a:r>
              <a:rPr lang="en-US" dirty="0" smtClean="0"/>
              <a:t>manage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Applicants,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Jobskeers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Jobs, Companies </a:t>
            </a:r>
            <a:r>
              <a:rPr lang="en-US" dirty="0" smtClean="0"/>
              <a:t>. The </a:t>
            </a:r>
            <a:r>
              <a:rPr lang="en-US" dirty="0"/>
              <a:t>main modules of the project is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module, Student module, Recruiter module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8229600" cy="45689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Company recruiter list who have registered on portal.</a:t>
            </a:r>
            <a:endParaRPr lang="en-US" b="1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1"/>
            <a:ext cx="8229600" cy="563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0" y="6488668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32 : Registered Recruiter List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6646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2400"/>
            <a:ext cx="74676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Non-Placed Candidate List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728415" y="648892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33 : Non-Placed Candidate List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229600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4038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9213"/>
            <a:ext cx="8153400" cy="563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215036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Placed Candidates List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03963" y="6477774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34 : Placed Candidates List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4267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54591"/>
            <a:ext cx="7467600" cy="11430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</a:t>
            </a:r>
            <a:endParaRPr lang="en-US" sz="4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534400" cy="540715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1. Improve </a:t>
            </a:r>
            <a:r>
              <a:rPr lang="en-US" dirty="0"/>
              <a:t>student placement &amp; </a:t>
            </a:r>
            <a:r>
              <a:rPr lang="en-US" dirty="0" smtClean="0"/>
              <a:t>retention.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2. Administrative </a:t>
            </a:r>
            <a:r>
              <a:rPr lang="en-US" dirty="0"/>
              <a:t>control over students and </a:t>
            </a:r>
            <a:r>
              <a:rPr lang="en-US" dirty="0" smtClean="0"/>
              <a:t>companies.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3. Identify </a:t>
            </a:r>
            <a:r>
              <a:rPr lang="en-US" dirty="0"/>
              <a:t>companies that match student’s </a:t>
            </a:r>
            <a:r>
              <a:rPr lang="en-US" dirty="0" smtClean="0"/>
              <a:t>   </a:t>
            </a:r>
            <a:r>
              <a:rPr lang="en-US" dirty="0" smtClean="0"/>
              <a:t>expectations.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4. Online </a:t>
            </a:r>
            <a:r>
              <a:rPr lang="en-US" dirty="0"/>
              <a:t>Portal: Students can apply for companies </a:t>
            </a:r>
            <a:r>
              <a:rPr lang="en-US" dirty="0" smtClean="0"/>
              <a:t>online.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5. Time-Saving</a:t>
            </a:r>
            <a:r>
              <a:rPr lang="en-US" dirty="0"/>
              <a:t>: Reduces manual human </a:t>
            </a:r>
            <a:r>
              <a:rPr lang="en-US" dirty="0" smtClean="0"/>
              <a:t>effort.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6. Easy-to-use.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7. Highly </a:t>
            </a:r>
            <a:r>
              <a:rPr lang="en-US" dirty="0"/>
              <a:t>Secure and </a:t>
            </a:r>
            <a:r>
              <a:rPr lang="en-US" dirty="0" smtClean="0"/>
              <a:t>Reliable.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8. The </a:t>
            </a:r>
            <a:r>
              <a:rPr lang="en-US" dirty="0"/>
              <a:t>facility of maintaining the details of </a:t>
            </a:r>
            <a:r>
              <a:rPr lang="en-US" dirty="0" smtClean="0"/>
              <a:t>the students</a:t>
            </a:r>
            <a:r>
              <a:rPr lang="en-US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7"/>
            <a:ext cx="7467600" cy="11430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sz="4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305800" cy="51023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Comparing to existing computerized system, it performs at a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faster pace</a:t>
            </a:r>
            <a:r>
              <a:rPr lang="en-US" dirty="0"/>
              <a:t>. System gives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feedback</a:t>
            </a:r>
            <a:r>
              <a:rPr lang="en-US" dirty="0"/>
              <a:t>.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Accurate information </a:t>
            </a:r>
            <a:r>
              <a:rPr lang="en-US" dirty="0"/>
              <a:t>is available. Provides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</a:t>
            </a:r>
            <a:r>
              <a:rPr lang="en-US" dirty="0"/>
              <a:t>to the system &amp; software. Forms are very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friendly</a:t>
            </a:r>
            <a:r>
              <a:rPr lang="en-US" dirty="0"/>
              <a:t>. Admin can view for which company student registered. So at last we conclude that this Project will be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to several Students to search for better jobs</a:t>
            </a:r>
            <a:r>
              <a:rPr lang="en-US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for Companies according to their convenience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497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7620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941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114300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</a:t>
            </a:r>
            <a:r>
              <a:rPr lang="en-US" sz="4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762000"/>
            <a:ext cx="8153400" cy="5254752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 smtClean="0"/>
              <a:t>The</a:t>
            </a:r>
            <a:r>
              <a:rPr lang="en-US" sz="2000" dirty="0"/>
              <a:t> system is an 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sz="2000" dirty="0" smtClean="0"/>
              <a:t> that can </a:t>
            </a:r>
            <a:r>
              <a:rPr lang="en-US" sz="2000" dirty="0"/>
              <a:t>be accessed throughout the 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College Admin 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,Recruiters &amp; Students with 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 login 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provided</a:t>
            </a:r>
            <a:r>
              <a:rPr lang="en-US" sz="2000" dirty="0" smtClean="0"/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2000" dirty="0" smtClean="0"/>
              <a:t>It </a:t>
            </a:r>
            <a:r>
              <a:rPr lang="en-US" sz="2000" dirty="0" smtClean="0"/>
              <a:t>contains mainly Three modules.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000" b="1" u="sng" dirty="0" smtClean="0"/>
              <a:t>1.Admin Portal</a:t>
            </a:r>
            <a:r>
              <a:rPr lang="en-US" sz="2000" dirty="0" smtClean="0"/>
              <a:t>– To maintain the 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college information </a:t>
            </a:r>
            <a:r>
              <a:rPr lang="en-US" sz="2000" dirty="0" smtClean="0"/>
              <a:t>and the 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placed and non placed students list</a:t>
            </a:r>
            <a:r>
              <a:rPr lang="en-US" sz="2000" dirty="0" smtClean="0"/>
              <a:t>.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000" b="1" u="sng" dirty="0" smtClean="0"/>
              <a:t>2.Student Portal</a:t>
            </a:r>
            <a:r>
              <a:rPr lang="en-US" sz="2000" dirty="0" smtClean="0"/>
              <a:t>– It contains all the information  about students. Each student have 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their own portal </a:t>
            </a:r>
            <a:r>
              <a:rPr lang="en-US" sz="2000" dirty="0" smtClean="0"/>
              <a:t>,Where then can  apply for particular job which can be uploaded by company recruiter.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063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685800"/>
            <a:ext cx="8610600" cy="5502402"/>
          </a:xfrm>
        </p:spPr>
        <p:txBody>
          <a:bodyPr>
            <a:noAutofit/>
          </a:bodyPr>
          <a:lstStyle/>
          <a:p>
            <a:pPr marL="365760" lvl="1" indent="0" algn="just">
              <a:lnSpc>
                <a:spcPct val="200000"/>
              </a:lnSpc>
              <a:buNone/>
            </a:pPr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sz="2400" b="1" u="sng" dirty="0" smtClean="0"/>
              <a:t>Recruiter Portal </a:t>
            </a:r>
            <a:r>
              <a:rPr lang="en-US" sz="2400" dirty="0" smtClean="0"/>
              <a:t>– This portal is for </a:t>
            </a:r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person </a:t>
            </a:r>
            <a:r>
              <a:rPr lang="en-US" sz="2400" dirty="0" smtClean="0"/>
              <a:t>who are going to upload all the </a:t>
            </a:r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jobs for particular designation for their company</a:t>
            </a:r>
            <a:r>
              <a:rPr lang="en-US" sz="2400" dirty="0" smtClean="0"/>
              <a:t> , Also they can check the </a:t>
            </a:r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applicant list , view their resume , shortlist</a:t>
            </a:r>
            <a:r>
              <a:rPr lang="en-US" sz="2400" dirty="0" smtClean="0"/>
              <a:t> them on the basic of qualification and </a:t>
            </a:r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experience, update their job status</a:t>
            </a:r>
            <a:r>
              <a:rPr lang="en-US" sz="2400" dirty="0" smtClean="0"/>
              <a:t>.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279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4636"/>
            <a:ext cx="7467600" cy="1189038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lang="en-US" sz="4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95400"/>
            <a:ext cx="8077200" cy="502615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Help in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access procedures </a:t>
            </a:r>
            <a:r>
              <a:rPr lang="en-US" dirty="0"/>
              <a:t>in placement related </a:t>
            </a:r>
            <a:r>
              <a:rPr lang="en-US" dirty="0" smtClean="0"/>
              <a:t>activities.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 </a:t>
            </a:r>
            <a:r>
              <a:rPr lang="en-US" dirty="0"/>
              <a:t>The facility of maintaining the details of the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placed</a:t>
            </a:r>
            <a:r>
              <a:rPr lang="en-US" dirty="0" smtClean="0"/>
              <a:t> and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non-placed students</a:t>
            </a:r>
            <a:r>
              <a:rPr lang="en-US" dirty="0" smtClean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proposed system intends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user-friendly</a:t>
            </a:r>
            <a:r>
              <a:rPr lang="en-US" dirty="0"/>
              <a:t> operations which may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resolve ambiguity</a:t>
            </a:r>
            <a:r>
              <a:rPr lang="en-US" dirty="0" smtClean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saving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Easily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 </a:t>
            </a:r>
            <a:r>
              <a:rPr lang="en-US" dirty="0" smtClean="0"/>
              <a:t>the job vacancies which are uploaded by company recruiter.  </a:t>
            </a:r>
            <a:endParaRPr lang="en-US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1420091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Requirents specification</a:t>
            </a:r>
            <a:endParaRPr lang="en-US" sz="4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7467600" cy="4873752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3800" dirty="0" smtClean="0">
                <a:solidFill>
                  <a:srgbClr val="EB29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i="1" u="sng" dirty="0">
                <a:solidFill>
                  <a:srgbClr val="EB29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</a:t>
            </a:r>
            <a:r>
              <a:rPr lang="en-US" sz="3600" i="1" u="sng" dirty="0" smtClean="0">
                <a:solidFill>
                  <a:srgbClr val="EB29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  <a:p>
            <a:pPr marL="0" indent="0">
              <a:buNone/>
            </a:pPr>
            <a:endParaRPr lang="en-US" sz="3600" i="1" u="sng" dirty="0">
              <a:solidFill>
                <a:srgbClr val="EB29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70000"/>
              </a:lnSpc>
            </a:pPr>
            <a:r>
              <a:rPr lang="en-US" sz="33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 : </a:t>
            </a:r>
            <a:r>
              <a:rPr lang="en-US" sz="3100" dirty="0" smtClean="0"/>
              <a:t>Html</a:t>
            </a:r>
            <a:r>
              <a:rPr lang="en-US" sz="3100" dirty="0"/>
              <a:t>, </a:t>
            </a:r>
            <a:r>
              <a:rPr lang="en-US" sz="3100" dirty="0" err="1" smtClean="0"/>
              <a:t>Css</a:t>
            </a:r>
            <a:r>
              <a:rPr lang="en-US" sz="3100" dirty="0"/>
              <a:t>, </a:t>
            </a:r>
            <a:r>
              <a:rPr lang="en-US" sz="3100" dirty="0" err="1"/>
              <a:t>J</a:t>
            </a:r>
            <a:r>
              <a:rPr lang="en-US" sz="3100" dirty="0" err="1" smtClean="0"/>
              <a:t>avascript</a:t>
            </a:r>
            <a:endParaRPr lang="en-US" sz="3100" dirty="0"/>
          </a:p>
          <a:p>
            <a:pPr>
              <a:lnSpc>
                <a:spcPct val="170000"/>
              </a:lnSpc>
            </a:pPr>
            <a:r>
              <a:rPr lang="en-US" dirty="0" smtClean="0"/>
              <a:t> </a:t>
            </a:r>
            <a:r>
              <a:rPr lang="en-US" sz="33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 : </a:t>
            </a:r>
            <a:r>
              <a:rPr lang="en-US" sz="3100" dirty="0" smtClean="0"/>
              <a:t>Spring Boot</a:t>
            </a:r>
            <a:r>
              <a:rPr lang="en-US" sz="3100" dirty="0"/>
              <a:t>, </a:t>
            </a:r>
            <a:r>
              <a:rPr lang="en-US" sz="3100" dirty="0" err="1" smtClean="0"/>
              <a:t>Thymeleaf</a:t>
            </a:r>
            <a:r>
              <a:rPr lang="en-US" sz="3100" dirty="0"/>
              <a:t>, </a:t>
            </a:r>
            <a:r>
              <a:rPr lang="en-US" sz="3100" dirty="0" smtClean="0"/>
              <a:t>JPA</a:t>
            </a:r>
          </a:p>
          <a:p>
            <a:pPr>
              <a:lnSpc>
                <a:spcPct val="170000"/>
              </a:lnSpc>
            </a:pPr>
            <a:r>
              <a:rPr lang="en-US" sz="33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 smtClean="0"/>
              <a:t> </a:t>
            </a:r>
            <a:r>
              <a:rPr lang="en-US" sz="3100" dirty="0" err="1" smtClean="0"/>
              <a:t>MySql</a:t>
            </a:r>
            <a:r>
              <a:rPr lang="en-US" sz="3100" dirty="0" smtClean="0"/>
              <a:t> 8</a:t>
            </a:r>
          </a:p>
          <a:p>
            <a:pPr>
              <a:lnSpc>
                <a:spcPct val="170000"/>
              </a:lnSpc>
            </a:pPr>
            <a:r>
              <a:rPr lang="en-US" sz="33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 :</a:t>
            </a:r>
            <a:r>
              <a:rPr lang="en-US" sz="3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100" dirty="0" smtClean="0"/>
              <a:t>Windows </a:t>
            </a:r>
            <a:r>
              <a:rPr lang="en-US" sz="3100" dirty="0"/>
              <a:t>10</a:t>
            </a:r>
          </a:p>
          <a:p>
            <a:endParaRPr lang="en-US" sz="3300" dirty="0"/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3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81000"/>
            <a:ext cx="7467600" cy="11430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endParaRPr lang="en-US" sz="4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914400"/>
            <a:ext cx="8229600" cy="5791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Home Page :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1- Home Page</a:t>
            </a:r>
            <a:endParaRPr lang="en-US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077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65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1614</TotalTime>
  <Words>956</Words>
  <Application>Microsoft Office PowerPoint</Application>
  <PresentationFormat>On-screen Show (4:3)</PresentationFormat>
  <Paragraphs>145</Paragraphs>
  <Slides>45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Oriel</vt:lpstr>
      <vt:lpstr>ankita  pralhad thorushe  enroll no- ebeon0921446413 batch – 6141 project name – placement management      system </vt:lpstr>
      <vt:lpstr>Content</vt:lpstr>
      <vt:lpstr>Problem Statement </vt:lpstr>
      <vt:lpstr>Introduction </vt:lpstr>
      <vt:lpstr>Features </vt:lpstr>
      <vt:lpstr>PowerPoint Presentation</vt:lpstr>
      <vt:lpstr>Objectives</vt:lpstr>
      <vt:lpstr>System Requirents specification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ankita  pralhad thorushe  enroll no-ebeon0921446413 batch – 6141 project name – restaurant billing system</dc:title>
  <dc:creator>Abc</dc:creator>
  <cp:lastModifiedBy>Abc</cp:lastModifiedBy>
  <cp:revision>122</cp:revision>
  <dcterms:created xsi:type="dcterms:W3CDTF">2022-01-17T15:38:58Z</dcterms:created>
  <dcterms:modified xsi:type="dcterms:W3CDTF">2022-03-02T05:32:15Z</dcterms:modified>
</cp:coreProperties>
</file>